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97" autoAdjust="0"/>
    <p:restoredTop sz="94694"/>
  </p:normalViewPr>
  <p:slideViewPr>
    <p:cSldViewPr snapToGrid="0">
      <p:cViewPr varScale="1">
        <p:scale>
          <a:sx n="104" d="100"/>
          <a:sy n="104" d="100"/>
        </p:scale>
        <p:origin x="20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7.png>
</file>

<file path=ppt/media/image8.png>
</file>

<file path=ppt/media/media1.mo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9C4EE-E30A-F048-BFC7-FB4BEEF735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5088F5-3D50-3054-064A-A439627073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E852C-1365-BB7A-B28E-C55AF461B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25F8F-10F1-F1B9-45BB-87CCD6577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91509-CA58-2595-F779-39C1DFB0B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00490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205E9-7D7E-AF97-5992-C1C388A21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FB439F-6BAB-03B4-10B3-7A03E315C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AB4A6-EFD4-5F8E-A7BF-258565E66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4F102-B6FD-2034-D109-3AE799A17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AC4F8-3C91-E7B1-C7C9-0CAD96E48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35737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E54672-129E-E9B6-7BA2-1B5D472E24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BE59F3-B1F5-6899-6099-550D4513F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C460B-5726-E7DF-C022-6F506D85D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3403E-416C-7C0C-1ECF-F141B0E70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60C68-78E0-0210-D91F-4E87A5C10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8417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DE007-226E-18EB-4795-01A716EB3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CE9D-EBE0-C2CE-ED25-A84C34DA9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37A86-18D4-03E4-FAD5-102E7F804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1B4BD-ABCF-6C8F-A42E-5033D0CEA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63C66-21FD-B9A2-72F7-8B1305F12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06708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56FF-C382-F168-8BED-8A24B1DDF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4596B-C9CA-DF8A-7243-0A12E342C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F2C8C-FA05-C47A-D28F-9357FA0DF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DA0C4-8B04-2C0F-E4C6-0C971393A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91322-6396-738F-31AE-738E707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49960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B276C-C0FF-8AB9-BE47-0FB3846C8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847C1-B96F-1C13-0678-62DD78909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94271-30DF-76F9-7226-F3C8250E2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FB876B-4883-4226-EBF7-3D119838A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2B10B9-C8EA-7270-4DD5-3BB44EBFD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5A1C3E-6E8A-55DE-129D-7797338AA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23024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3A1EE-F597-8ABB-08BC-D7B38C0E0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A323E1-4F78-A3CD-8F22-109D13829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1D765-DE94-4CEF-81F4-9EA4E306D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5F0E3-1698-7895-5725-0AA73429C6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0BB5E8-A190-6379-A826-79037CF96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9136B9-5FEA-22BB-9A30-239B164D5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53A643-BAE0-203C-AC4A-D48A30881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1B971E-4A66-E23C-2F0F-DDB61CAC4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88507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9943F-6085-24AA-38D6-DB3B4EFB4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B0BF5D-80BD-7ED2-024C-D2EDB77A7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C0623F-6990-F2E6-2C49-652E6EAE3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D9C3D-2BFE-8442-B6AD-87530DA9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106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F62B8F-C90B-53D7-D062-F9E948728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6E1E04-E3F8-DD02-0E52-9655B742B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715CED-F3AF-EC9F-7FE7-B95105352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6098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751E-CA5F-6C7C-2D04-D023D16AE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D782E-1438-9367-797D-6DB0C5CD4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6AB32D-F7D2-88AC-3C7A-FB642482D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154D4-1FFB-5D47-D036-18589EA5F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61B8C-1470-4528-7728-1DAD37AB6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259A7-51F1-FDC7-F3C5-D9AFDAF68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65159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C826B-285B-15CA-35D8-1F49049E1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39FA1B-8359-FB88-6732-654105CE61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D3ADB-BDDB-8782-EA9C-4A2683185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FC2CDA-239E-C990-FCBB-F724E4379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E95F9-2859-4101-3C8A-DD46F28B5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FB296E-3F7E-942B-421F-52D2DF258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755637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6E886F-452C-764C-731C-2FABA8BC2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7DA86-0B5B-A1EF-2B5B-6FA8BAD3A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D8C7E-3777-33D8-1C4C-7FDDC999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3CEA7F-01B8-4764-B807-96BEB2F321BD}" type="datetimeFigureOut">
              <a:rPr lang="da-DK" smtClean="0"/>
              <a:t>03.09.2024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061039-8D37-2BEA-E253-5123C35F03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C2DF5-CABE-B653-EA70-B0A9C3595B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00F770-52C0-4643-9CF3-EAD8E7429FD5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24589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3.PNG"/><Relationship Id="rId7" Type="http://schemas.openxmlformats.org/officeDocument/2006/relationships/oleObject" Target="../embeddings/oleObject2.bin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graph showing a blue and green gradient&#10;&#10;Description automatically generated with medium confidence">
            <a:extLst>
              <a:ext uri="{FF2B5EF4-FFF2-40B4-BE49-F238E27FC236}">
                <a16:creationId xmlns:a16="http://schemas.microsoft.com/office/drawing/2014/main" id="{CCC3CC95-3114-F037-553E-F30FB311E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83" y="1306468"/>
            <a:ext cx="4178515" cy="4057859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ECF98518-C986-A6FB-4D55-F63E4F0EDDAC}"/>
              </a:ext>
            </a:extLst>
          </p:cNvPr>
          <p:cNvSpPr txBox="1">
            <a:spLocks/>
          </p:cNvSpPr>
          <p:nvPr/>
        </p:nvSpPr>
        <p:spPr>
          <a:xfrm>
            <a:off x="838200" y="80041"/>
            <a:ext cx="10515600" cy="39757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/>
              <a:t>2D Projections</a:t>
            </a:r>
            <a:endParaRPr lang="da-DK" sz="2400" dirty="0"/>
          </a:p>
        </p:txBody>
      </p:sp>
    </p:spTree>
    <p:extLst>
      <p:ext uri="{BB962C8B-B14F-4D97-AF65-F5344CB8AC3E}">
        <p14:creationId xmlns:p14="http://schemas.microsoft.com/office/powerpoint/2010/main" val="54367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een and blue gradient with a red rectangle&#10;&#10;Description automatically generated">
            <a:extLst>
              <a:ext uri="{FF2B5EF4-FFF2-40B4-BE49-F238E27FC236}">
                <a16:creationId xmlns:a16="http://schemas.microsoft.com/office/drawing/2014/main" id="{6C5EA121-EFF0-5C40-085E-B3BD43BD4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234" y="612124"/>
            <a:ext cx="2845627" cy="275453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B1487CC-0473-D723-906C-8E4115D6258D}"/>
              </a:ext>
            </a:extLst>
          </p:cNvPr>
          <p:cNvCxnSpPr>
            <a:cxnSpLocks/>
          </p:cNvCxnSpPr>
          <p:nvPr/>
        </p:nvCxnSpPr>
        <p:spPr>
          <a:xfrm>
            <a:off x="3966873" y="2672543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6587940-EA1D-FD92-49EA-DF78A614B9A1}"/>
              </a:ext>
            </a:extLst>
          </p:cNvPr>
          <p:cNvCxnSpPr>
            <a:cxnSpLocks/>
          </p:cNvCxnSpPr>
          <p:nvPr/>
        </p:nvCxnSpPr>
        <p:spPr>
          <a:xfrm>
            <a:off x="3966873" y="2183620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4934090-0AB9-589C-D5C5-CEC55AA9112A}"/>
              </a:ext>
            </a:extLst>
          </p:cNvPr>
          <p:cNvCxnSpPr>
            <a:cxnSpLocks/>
          </p:cNvCxnSpPr>
          <p:nvPr/>
        </p:nvCxnSpPr>
        <p:spPr>
          <a:xfrm>
            <a:off x="3966872" y="1670861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566D302-5B6F-FCCC-A45B-7511C52A5E04}"/>
              </a:ext>
            </a:extLst>
          </p:cNvPr>
          <p:cNvCxnSpPr>
            <a:cxnSpLocks/>
          </p:cNvCxnSpPr>
          <p:nvPr/>
        </p:nvCxnSpPr>
        <p:spPr>
          <a:xfrm>
            <a:off x="3966871" y="1109750"/>
            <a:ext cx="540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green and blue gradient with a red rectangle&#10;&#10;Description automatically generated">
            <a:extLst>
              <a:ext uri="{FF2B5EF4-FFF2-40B4-BE49-F238E27FC236}">
                <a16:creationId xmlns:a16="http://schemas.microsoft.com/office/drawing/2014/main" id="{E1738458-05E3-167B-D763-7539EC22C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234" y="3755117"/>
            <a:ext cx="2845627" cy="2754532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85B3F76-898D-8D46-DDC4-5EB25AD1A158}"/>
              </a:ext>
            </a:extLst>
          </p:cNvPr>
          <p:cNvCxnSpPr>
            <a:cxnSpLocks/>
          </p:cNvCxnSpPr>
          <p:nvPr/>
        </p:nvCxnSpPr>
        <p:spPr>
          <a:xfrm flipV="1">
            <a:off x="3867118" y="4571999"/>
            <a:ext cx="0" cy="9609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B491E96-5514-89AA-7498-868C7D822898}"/>
              </a:ext>
            </a:extLst>
          </p:cNvPr>
          <p:cNvCxnSpPr>
            <a:cxnSpLocks/>
          </p:cNvCxnSpPr>
          <p:nvPr/>
        </p:nvCxnSpPr>
        <p:spPr>
          <a:xfrm flipV="1">
            <a:off x="4185774" y="4571999"/>
            <a:ext cx="0" cy="9609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E589E6E-ACF0-AFC4-98C1-3DB46B106CE5}"/>
              </a:ext>
            </a:extLst>
          </p:cNvPr>
          <p:cNvCxnSpPr>
            <a:cxnSpLocks/>
          </p:cNvCxnSpPr>
          <p:nvPr/>
        </p:nvCxnSpPr>
        <p:spPr>
          <a:xfrm flipV="1">
            <a:off x="4506871" y="4571999"/>
            <a:ext cx="0" cy="9609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A colorful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649855A8-F4B1-9D4A-4AC2-FA085705E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347" y="495177"/>
            <a:ext cx="3062214" cy="2988426"/>
          </a:xfrm>
          <a:prstGeom prst="rect">
            <a:avLst/>
          </a:prstGeom>
        </p:spPr>
      </p:pic>
      <p:pic>
        <p:nvPicPr>
          <p:cNvPr id="39" name="Picture 38" descr="A graph showing a curved curve&#10;&#10;Description automatically generated">
            <a:extLst>
              <a:ext uri="{FF2B5EF4-FFF2-40B4-BE49-F238E27FC236}">
                <a16:creationId xmlns:a16="http://schemas.microsoft.com/office/drawing/2014/main" id="{F60E819E-DDFE-7082-C981-DB320F59F1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813" y="3913200"/>
            <a:ext cx="3029427" cy="2815952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457693DE-3A95-19BE-2F72-22E8631A5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041"/>
            <a:ext cx="10515600" cy="39757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dirty="0"/>
              <a:t>2D Projections</a:t>
            </a:r>
            <a:endParaRPr lang="da-DK" sz="2400" dirty="0"/>
          </a:p>
        </p:txBody>
      </p:sp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DACED7B9-25B6-444D-9E1B-F699B94437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9643696"/>
              </p:ext>
            </p:extLst>
          </p:nvPr>
        </p:nvGraphicFramePr>
        <p:xfrm>
          <a:off x="8853245" y="1855089"/>
          <a:ext cx="3514333" cy="5046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5" imgW="3670262" imgH="527005" progId="Package">
                  <p:embed/>
                </p:oleObj>
              </mc:Choice>
              <mc:Fallback>
                <p:oleObj name="Packager Shell Object" showAsIcon="1" r:id="rId5" imgW="3670262" imgH="52700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53245" y="1855089"/>
                        <a:ext cx="3514333" cy="5046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F9755479-1F49-7289-CD88-FAD0C11137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9468274"/>
              </p:ext>
            </p:extLst>
          </p:nvPr>
        </p:nvGraphicFramePr>
        <p:xfrm>
          <a:off x="9020644" y="4893778"/>
          <a:ext cx="3254230" cy="477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7" imgW="3594291" imgH="527005" progId="Package">
                  <p:embed/>
                </p:oleObj>
              </mc:Choice>
              <mc:Fallback>
                <p:oleObj name="Packager Shell Object" showAsIcon="1" r:id="rId7" imgW="3594291" imgH="527005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020644" y="4893778"/>
                        <a:ext cx="3254230" cy="4772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EE8312C8-AF35-CFB3-CD4E-4BC0D7901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356" y="152547"/>
            <a:ext cx="3902636" cy="51929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Summing intensities along the sample for each frame to get 3D plot</a:t>
            </a:r>
            <a:endParaRPr lang="da-DK" sz="1800" dirty="0"/>
          </a:p>
        </p:txBody>
      </p:sp>
    </p:spTree>
    <p:extLst>
      <p:ext uri="{BB962C8B-B14F-4D97-AF65-F5344CB8AC3E}">
        <p14:creationId xmlns:p14="http://schemas.microsoft.com/office/powerpoint/2010/main" val="549109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AD0FE-FF99-B148-DD5C-A6BC5A7A3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K"/>
          </a:p>
        </p:txBody>
      </p:sp>
      <p:pic>
        <p:nvPicPr>
          <p:cNvPr id="4" name="5_bar_65_bar_scroolthrough_fast">
            <a:hlinkClick r:id="" action="ppaction://media"/>
            <a:extLst>
              <a:ext uri="{FF2B5EF4-FFF2-40B4-BE49-F238E27FC236}">
                <a16:creationId xmlns:a16="http://schemas.microsoft.com/office/drawing/2014/main" id="{1239A4A6-7A5C-6F54-906E-FC87C57F5C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533650"/>
            <a:ext cx="10515600" cy="2935288"/>
          </a:xfrm>
        </p:spPr>
      </p:pic>
    </p:spTree>
    <p:extLst>
      <p:ext uri="{BB962C8B-B14F-4D97-AF65-F5344CB8AC3E}">
        <p14:creationId xmlns:p14="http://schemas.microsoft.com/office/powerpoint/2010/main" val="236808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D0FFF-CA52-076D-C79A-4FCDA244F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Take 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3A566-11C1-24EC-AAC3-E12BB0DB2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36009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55C3A-F82A-7783-6922-96C7C7F65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13" name="2D_scan_video">
            <a:hlinkClick r:id="" action="ppaction://media"/>
            <a:extLst>
              <a:ext uri="{FF2B5EF4-FFF2-40B4-BE49-F238E27FC236}">
                <a16:creationId xmlns:a16="http://schemas.microsoft.com/office/drawing/2014/main" id="{7851051C-43C3-3D8C-14CF-BE3240D12E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606395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1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2538</TotalTime>
  <Words>18</Words>
  <Application>Microsoft Macintosh PowerPoint</Application>
  <PresentationFormat>Widescreen</PresentationFormat>
  <Paragraphs>4</Paragraphs>
  <Slides>5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Packager Shell Object</vt:lpstr>
      <vt:lpstr>PowerPoint Presentation</vt:lpstr>
      <vt:lpstr>2D Projections</vt:lpstr>
      <vt:lpstr>PowerPoint Presentation</vt:lpstr>
      <vt:lpstr>Take aways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Andreas With Aspe</dc:creator>
  <cp:lastModifiedBy>Andreas With Aspe</cp:lastModifiedBy>
  <cp:revision>2</cp:revision>
  <dcterms:created xsi:type="dcterms:W3CDTF">2024-09-03T13:21:08Z</dcterms:created>
  <dcterms:modified xsi:type="dcterms:W3CDTF">2024-09-05T07:44:54Z</dcterms:modified>
</cp:coreProperties>
</file>

<file path=docProps/thumbnail.jpeg>
</file>